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4" r:id="rId5"/>
    <p:sldId id="263" r:id="rId6"/>
    <p:sldId id="265" r:id="rId7"/>
    <p:sldId id="259" r:id="rId8"/>
    <p:sldId id="266" r:id="rId9"/>
    <p:sldId id="269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1FFD7B-E160-4079-B2FB-AEA508066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776C435-0D2A-4A3D-AFD6-A3687FC9D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8A6E59-C833-409A-8220-E1A87A28A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9460F9-91EB-4CBC-B5FC-A5EBA9913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C0C223-E5E5-4CDD-B1FF-7B2C9B651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122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F67407-E425-455D-838D-94875DA4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7300AB-33B0-4330-893C-E18734B85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9212F6-95DE-4603-A902-8FDD5F7FD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F7DE7B-AA1E-4D8B-9A38-A209DDEB3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E3C8A9-6520-4C49-817F-959D05CDF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674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7C3117B-0689-4879-93F8-28ACBE90FE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2A0809-18A0-4CB5-B4D4-0F2DE5003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39E09D-71E4-4DC3-9296-B4F74B61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8BDA28-B0E2-4234-BAEF-2F6FEF83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86539F-2619-4ED4-B231-8DB13982E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3106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222DB-6C58-4287-8311-9BFCBE1C3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AC7102-ED83-449A-A874-0562E1DD9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97B917-C755-4D8C-BFCF-EACF6D615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F6B610-4D4B-44EB-A048-08824EE6E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2E952C-9DC7-41FB-BBCD-7A8292763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0628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26701-402A-4FAC-98F8-AB1B4BE26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06C01F-2414-4AEF-9ACF-2B8C75431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1FE229-6FB1-4BF5-9DE3-1E1CD2F83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9CCD33-BDED-4FC5-91EB-8593AADE0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79D740-D1F0-4B69-B295-C3A08C02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36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E9125-EA81-4C9D-B7E5-EF7AE92B6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3C6C12-4E4D-48E0-8EC7-814033AC34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C54960B-CAD7-4014-B142-C82881F79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7B94AC-22A0-4738-A58A-37EFA9A2A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CCFB44-CDA7-46E4-AE49-C9C957508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10BA0A-6043-4406-8EBE-964C0938C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39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20A7A3-BFAC-4B4A-9F2B-559AD5F93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6897AD5-F1F0-4559-AB32-EC5209485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264B73-228F-4454-9E9F-F24EFBB4E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D79A36-0574-425D-90CD-C368D4896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90A9FAC-5E3D-4F01-A2BD-20B51A91DA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771C14-6D58-40DB-91FA-D2256877D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9EB339A-F176-4513-A91A-924A2DD6F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297860E-CECA-42F9-A906-362398334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464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7AB0FB-281E-452C-A51D-F83449F63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EB9CC4-56E0-41A3-9FB7-1F7DEDFB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1AFC5F4-E8C7-4638-A710-93B8C403A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E2B01A-7C3B-4411-BF8D-031570185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124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583BFE-7DDD-4361-8232-5CA2565CE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539387-E0DC-4DBB-85FC-EF0193AE6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57F5313-8DB7-4EA8-8D46-9AF733229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914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2941E6-95CD-4930-B3C4-5CE959FEE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6AF30E-980C-45C0-A299-F252B9B19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88064D-C51D-4238-ACBD-FD70085D25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7FBD97-ABD3-4AC9-84AB-051823E9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FDF549-F12E-421A-8D37-418B24B8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790733-2CC5-4549-8164-F53993738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14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41609C-A21C-4BD3-B31C-940E10F4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1D019C-A20F-41E6-8947-F13A41099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D4B803-DC80-4EF5-9C4F-120F4A23F0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567D8C3-98F7-4548-B1D7-1EAB01DCB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4FBC17-E593-4A27-9359-CAB1F60A7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249B8E-BB28-4CA7-82A0-82883C2B9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375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31EDE84-57F1-4D16-9C01-B85758CB8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0E03E0-95FA-4D3F-8A2D-0F9B03294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065D82-02A1-4922-95EE-7B7D995F4D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6B3D5-C9FB-4144-A0FD-A7A0C44E38F2}" type="datetimeFigureOut">
              <a:rPr lang="zh-CN" altLang="en-US" smtClean="0"/>
              <a:t>2019/10/20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550B7F-8867-4F2C-A89D-34C01DE5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174677-1B9D-4109-BB31-DA052EA177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40F3D-927C-4D85-8D6B-73C17A3125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122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09DF6-6946-47B2-9DD1-AB4D656AB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9617"/>
            <a:ext cx="9144000" cy="1786283"/>
          </a:xfrm>
        </p:spPr>
        <p:txBody>
          <a:bodyPr>
            <a:normAutofit/>
          </a:bodyPr>
          <a:lstStyle/>
          <a:p>
            <a:r>
              <a:rPr lang="zh-CN" altLang="en-US" dirty="0"/>
              <a:t>“壹瞬”</a:t>
            </a:r>
            <a:br>
              <a:rPr lang="en-US" altLang="zh-CN" dirty="0"/>
            </a:br>
            <a:r>
              <a:rPr lang="zh-CN" altLang="en-US" dirty="0"/>
              <a:t>校园约拍小程序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54C070B-531E-4155-ACDA-CD30E79ED9C1}"/>
              </a:ext>
            </a:extLst>
          </p:cNvPr>
          <p:cNvSpPr txBox="1"/>
          <p:nvPr/>
        </p:nvSpPr>
        <p:spPr>
          <a:xfrm>
            <a:off x="9478617" y="5552661"/>
            <a:ext cx="23787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计科</a:t>
            </a:r>
            <a:r>
              <a:rPr lang="en-US" altLang="zh-CN" sz="2000" dirty="0"/>
              <a:t>1702</a:t>
            </a:r>
          </a:p>
          <a:p>
            <a:pPr algn="ctr"/>
            <a:r>
              <a:rPr lang="zh-CN" altLang="en-US" sz="2000" dirty="0"/>
              <a:t>李客林 徐斌</a:t>
            </a:r>
          </a:p>
        </p:txBody>
      </p:sp>
    </p:spTree>
    <p:extLst>
      <p:ext uri="{BB962C8B-B14F-4D97-AF65-F5344CB8AC3E}">
        <p14:creationId xmlns:p14="http://schemas.microsoft.com/office/powerpoint/2010/main" val="10987446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E6F3E8-5828-44D3-B6C0-81B2021E0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/>
              <a:t>Thanks!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626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91F1FC-64CF-4490-A399-EAD6E841E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个人项目原型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D4A4A-7B9A-4BF2-B109-59A77D776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“摄影小程序”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校园约拍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微交易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订单模式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搜索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D19608A-0BDA-426D-9909-E0F78E2A0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536" y="1583767"/>
            <a:ext cx="2618927" cy="4593196"/>
          </a:xfrm>
          <a:prstGeom prst="rect">
            <a:avLst/>
          </a:prstGeom>
        </p:spPr>
      </p:pic>
      <p:pic>
        <p:nvPicPr>
          <p:cNvPr id="5" name="图片占位符 3">
            <a:extLst>
              <a:ext uri="{FF2B5EF4-FFF2-40B4-BE49-F238E27FC236}">
                <a16:creationId xmlns:a16="http://schemas.microsoft.com/office/drawing/2014/main" id="{AAA0E320-6A11-47CB-B1BE-73E9585F9B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2" b="4932"/>
          <a:stretch>
            <a:fillRect/>
          </a:stretch>
        </p:blipFill>
        <p:spPr>
          <a:xfrm>
            <a:off x="8477735" y="1583767"/>
            <a:ext cx="2876064" cy="459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17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CB02AA-B294-4713-A59A-AE82B1557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个人项目原型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3AEEB88-CFC2-4629-909D-4F1E80A32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685" y="1690688"/>
            <a:ext cx="2580629" cy="45931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45ED28E-E11A-4D2F-B14C-742C63D1A1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570880" cy="459319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2AA6C75-955F-4668-9A41-85A5C8B093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053" y="1690688"/>
            <a:ext cx="2561747" cy="4593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0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DD2A42-D689-4B40-965F-56C843006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调查与发现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27F0BF-7A4A-4945-9C23-4DF585896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多数大学生用微博</a:t>
            </a:r>
            <a:r>
              <a:rPr lang="en-US" altLang="zh-CN" dirty="0"/>
              <a:t>/</a:t>
            </a:r>
            <a:r>
              <a:rPr lang="zh-CN" altLang="en-US" dirty="0"/>
              <a:t>朋友圈约拍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约拍为兼职摄影师主要收入来源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同类型产品较少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大部分同类型</a:t>
            </a:r>
            <a:r>
              <a:rPr lang="en-US" altLang="zh-CN" dirty="0"/>
              <a:t>App</a:t>
            </a:r>
            <a:r>
              <a:rPr lang="zh-CN" altLang="en-US" dirty="0"/>
              <a:t>定位模糊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缺少合适的摄影师认证门槛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成人内容擦边球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31FC70-2F99-4512-92DE-5F0CDC7687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788" y="1010653"/>
            <a:ext cx="3083750" cy="548222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59ED341-ACFA-4511-BC8F-E5B6C17FEC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777" y="753749"/>
            <a:ext cx="3159993" cy="56177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2A8D9C0-1EA9-430B-A695-3F426C3684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9034" y="1027906"/>
            <a:ext cx="3083751" cy="5482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2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91F1FC-64CF-4490-A399-EAD6E841E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D4A4A-7B9A-4BF2-B109-59A77D776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产品定位：</a:t>
            </a:r>
            <a:r>
              <a:rPr lang="en-US" altLang="zh-CN" dirty="0"/>
              <a:t> </a:t>
            </a:r>
            <a:r>
              <a:rPr lang="zh-CN" altLang="en-US" dirty="0"/>
              <a:t>先例较少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主打方向： 朋友圈 </a:t>
            </a:r>
            <a:r>
              <a:rPr lang="en-US" altLang="zh-CN" dirty="0"/>
              <a:t>or </a:t>
            </a:r>
            <a:r>
              <a:rPr lang="zh-CN" altLang="en-US" dirty="0"/>
              <a:t>闲鱼 ？ 社交工具 </a:t>
            </a:r>
            <a:r>
              <a:rPr lang="en-US" altLang="zh-CN" dirty="0"/>
              <a:t>or </a:t>
            </a:r>
            <a:r>
              <a:rPr lang="zh-CN" altLang="en-US" dirty="0"/>
              <a:t>类购物平台 ？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运作模式： 线上线下情况多且复杂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用户群体： 仅大学生 </a:t>
            </a:r>
            <a:r>
              <a:rPr lang="en-US" altLang="zh-CN" dirty="0"/>
              <a:t>or </a:t>
            </a:r>
            <a:r>
              <a:rPr lang="zh-CN" altLang="en-US" dirty="0"/>
              <a:t>允许商业工作室介入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约拍方式： 自行搜索 </a:t>
            </a:r>
            <a:r>
              <a:rPr lang="en-US" altLang="zh-CN" dirty="0"/>
              <a:t>or </a:t>
            </a:r>
            <a:r>
              <a:rPr lang="zh-CN" altLang="en-US" dirty="0"/>
              <a:t>智能推荐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运营与保障：参考滴滴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E6D7FF1-BDA1-404F-8406-18FE59054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8836" y="4571999"/>
            <a:ext cx="1604963" cy="160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277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69137D-D87C-4705-92C3-EB68DE35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一些再创造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3998A2-AB54-465D-8FCB-892ACB6EE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三重门槛：实名认证、在校认证、摄影水平审核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社交模块：点赞、关注、私信、转发功能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微交易模块：线上支付订金、线下自行协商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信息拓展：支持上传个人作品集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用户检索：引入风格标签、同城标签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模仿豆瓣：可创建小组</a:t>
            </a:r>
            <a:r>
              <a:rPr lang="en-US" altLang="zh-CN" dirty="0"/>
              <a:t>/</a:t>
            </a:r>
            <a:r>
              <a:rPr lang="zh-CN" altLang="en-US" dirty="0"/>
              <a:t>发布线上线下活动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67D0A4-745B-49C6-BE2D-02624E6A0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478" y="5576136"/>
            <a:ext cx="609600" cy="609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C12DD27-8B19-4234-9C7C-5F9B89B3B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5339" y="55633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78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84F055-EFB8-414B-A562-7E20B4DC4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开发工具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55AE14-DF0C-4117-9A1A-D1CE83126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原型设计：墨刀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程序模板：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UI</a:t>
            </a:r>
            <a:r>
              <a:rPr lang="zh-CN" altLang="en-US"/>
              <a:t>样式库：</a:t>
            </a:r>
            <a:r>
              <a:rPr lang="en-US" altLang="zh-CN" dirty="0" err="1"/>
              <a:t>WeUI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UI</a:t>
            </a:r>
            <a:r>
              <a:rPr lang="zh-CN" altLang="en-US" dirty="0"/>
              <a:t>样式库：</a:t>
            </a:r>
            <a:r>
              <a:rPr lang="en-US" altLang="zh-CN" dirty="0" err="1"/>
              <a:t>ColorUI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图标库：阿里图标库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开发工具：微信开发者工具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API</a:t>
            </a:r>
            <a:r>
              <a:rPr lang="zh-CN" altLang="en-US" dirty="0"/>
              <a:t>文档：小程序官方文档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参考教程：</a:t>
            </a:r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/CSDN</a:t>
            </a: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2B9FDAE-B70B-46FD-A9E5-3F7D0B941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16321" y="2781028"/>
            <a:ext cx="4351341" cy="244053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7E76F9D-1DE9-4FC3-AE18-FA5FDD2DA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886" y="538385"/>
            <a:ext cx="976805" cy="97680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4A851630-CB93-4123-B99F-F69A934C97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972" y="1980406"/>
            <a:ext cx="2360564" cy="419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62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E5CFC4-4950-4A5A-8CF6-748D1116E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程序演示</a:t>
            </a:r>
          </a:p>
        </p:txBody>
      </p:sp>
    </p:spTree>
    <p:extLst>
      <p:ext uri="{BB962C8B-B14F-4D97-AF65-F5344CB8AC3E}">
        <p14:creationId xmlns:p14="http://schemas.microsoft.com/office/powerpoint/2010/main" val="808299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652719-AABD-401B-BE39-F3724A6F8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一些不足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05EDAE-2EA9-4469-995C-0CFE8EA3F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界面过于简陋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部分盲目照搬模板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较多功能仍处于开发中</a:t>
            </a:r>
            <a:r>
              <a:rPr lang="en-US" altLang="zh-CN" dirty="0"/>
              <a:t>/</a:t>
            </a:r>
            <a:r>
              <a:rPr lang="zh-CN" altLang="en-US" dirty="0"/>
              <a:t>未开发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后期开发难度较大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多个用户信息没有区分等众多</a:t>
            </a:r>
            <a:r>
              <a:rPr lang="en-US" altLang="zh-CN" dirty="0"/>
              <a:t>bug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476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280</Words>
  <Application>Microsoft Office PowerPoint</Application>
  <PresentationFormat>宽屏</PresentationFormat>
  <Paragraphs>49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“壹瞬” 校园约拍小程序</vt:lpstr>
      <vt:lpstr>个人项目原型</vt:lpstr>
      <vt:lpstr>个人项目原型</vt:lpstr>
      <vt:lpstr>调查与发现</vt:lpstr>
      <vt:lpstr>一些问题</vt:lpstr>
      <vt:lpstr>一些再创造</vt:lpstr>
      <vt:lpstr>开发工具</vt:lpstr>
      <vt:lpstr>程序演示</vt:lpstr>
      <vt:lpstr>一些不足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“壹瞬” 校园约拍小程序</dc:title>
  <dc:creator>盗贼 海盗</dc:creator>
  <cp:lastModifiedBy>盗贼 海盗</cp:lastModifiedBy>
  <cp:revision>37</cp:revision>
  <dcterms:created xsi:type="dcterms:W3CDTF">2019-10-19T14:10:46Z</dcterms:created>
  <dcterms:modified xsi:type="dcterms:W3CDTF">2019-10-20T11:38:32Z</dcterms:modified>
</cp:coreProperties>
</file>